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63" r:id="rId5"/>
    <p:sldId id="261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40293CE-A80A-428A-8432-4517B1B861AE}" type="datetimeFigureOut">
              <a:rPr lang="sv-SE" smtClean="0"/>
              <a:t>2024-09-02</a:t>
            </a:fld>
            <a:endParaRPr lang="sv-S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1521EC7-65AF-4553-8660-71839BA89F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0442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93CE-A80A-428A-8432-4517B1B861AE}" type="datetimeFigureOut">
              <a:rPr lang="sv-SE" smtClean="0"/>
              <a:t>2024-09-02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1EC7-65AF-4553-8660-71839BA89F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42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93CE-A80A-428A-8432-4517B1B861AE}" type="datetimeFigureOut">
              <a:rPr lang="sv-SE" smtClean="0"/>
              <a:t>2024-09-02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1EC7-65AF-4553-8660-71839BA89F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266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93CE-A80A-428A-8432-4517B1B861AE}" type="datetimeFigureOut">
              <a:rPr lang="sv-SE" smtClean="0"/>
              <a:t>2024-09-02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1EC7-65AF-4553-8660-71839BA89F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524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0293CE-A80A-428A-8432-4517B1B861AE}" type="datetimeFigureOut">
              <a:rPr lang="sv-SE" smtClean="0"/>
              <a:t>2024-09-02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1521EC7-65AF-4553-8660-71839BA89F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239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93CE-A80A-428A-8432-4517B1B861AE}" type="datetimeFigureOut">
              <a:rPr lang="sv-SE" smtClean="0"/>
              <a:t>2024-09-02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1EC7-65AF-4553-8660-71839BA89F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887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93CE-A80A-428A-8432-4517B1B861AE}" type="datetimeFigureOut">
              <a:rPr lang="sv-SE" smtClean="0"/>
              <a:t>2024-09-02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1EC7-65AF-4553-8660-71839BA89F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58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93CE-A80A-428A-8432-4517B1B861AE}" type="datetimeFigureOut">
              <a:rPr lang="sv-SE" smtClean="0"/>
              <a:t>2024-09-02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1EC7-65AF-4553-8660-71839BA89F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579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93CE-A80A-428A-8432-4517B1B861AE}" type="datetimeFigureOut">
              <a:rPr lang="sv-SE" smtClean="0"/>
              <a:t>2024-09-02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1EC7-65AF-4553-8660-71839BA89F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83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93CE-A80A-428A-8432-4517B1B861AE}" type="datetimeFigureOut">
              <a:rPr lang="sv-SE" smtClean="0"/>
              <a:t>2024-09-02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521EC7-65AF-4553-8660-71839BA89FC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099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40293CE-A80A-428A-8432-4517B1B861AE}" type="datetimeFigureOut">
              <a:rPr lang="sv-SE" smtClean="0"/>
              <a:t>2024-09-02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521EC7-65AF-4553-8660-71839BA89FC7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62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40293CE-A80A-428A-8432-4517B1B861AE}" type="datetimeFigureOut">
              <a:rPr lang="sv-SE" smtClean="0"/>
              <a:t>2024-09-02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1521EC7-65AF-4553-8660-71839BA89F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227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skola24.se/timetable/timetable-viewer/almhult.skola24.se/Kl%C3%B6xhultsskolan/Montessoriskola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PrhtvFrsFY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mhult.se/forskolaskola/skolportalenlovledighetsjukfranvaro.1256.html#h-Skola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vennarpsklass.vibloggar.nu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BB274B-8B02-2612-EAE8-D715FBF1F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205" y="1887795"/>
            <a:ext cx="9673306" cy="2733106"/>
          </a:xfrm>
        </p:spPr>
        <p:txBody>
          <a:bodyPr anchor="ctr">
            <a:normAutofit/>
          </a:bodyPr>
          <a:lstStyle/>
          <a:p>
            <a:r>
              <a:rPr lang="sv-SE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Föräldramöte</a:t>
            </a:r>
            <a:br>
              <a:rPr lang="sv-SE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D386123-3A27-60F2-9C44-DA09DE5EC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204" y="4718994"/>
            <a:ext cx="9673306" cy="91332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Klöxhultsskolan</a:t>
            </a:r>
            <a:endParaRPr lang="sv-S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56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CFF54D-88D7-9264-357E-B98190BC8D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C847D7F-07E2-2D88-30DF-CD524BA4BB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>
                <a:hlinkClick r:id="rId2"/>
              </a:rPr>
              <a:t>Schemavisare</a:t>
            </a:r>
            <a:r>
              <a:rPr lang="sv-SE" dirty="0">
                <a:hlinkClick r:id="rId2"/>
              </a:rPr>
              <a:t> - Skola24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027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BD0414-8D89-A394-A214-2195698BFB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Betyg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06DBD99-2BEF-8E1F-0EC8-FDB2B79ECB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https://youtu.be/APrhtvFrsFY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0995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97C3E2-4FF2-0ED8-3C26-66182013C5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Nationella prov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1B0D1EF-907A-899A-C58B-8B8A8BB7F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29076"/>
            <a:ext cx="9070848" cy="1110188"/>
          </a:xfrm>
        </p:spPr>
        <p:txBody>
          <a:bodyPr>
            <a:noAutofit/>
          </a:bodyPr>
          <a:lstStyle/>
          <a:p>
            <a:r>
              <a:rPr lang="sv-SE" sz="2400" b="1" dirty="0"/>
              <a:t>Svenska, matematik och engelska</a:t>
            </a:r>
          </a:p>
          <a:p>
            <a:r>
              <a:rPr lang="sv-SE" sz="2400" dirty="0"/>
              <a:t>V. 45-49 muntliga prov</a:t>
            </a:r>
          </a:p>
          <a:p>
            <a:r>
              <a:rPr lang="sv-SE" sz="2400" dirty="0"/>
              <a:t>Vårterminen skriftliga prov på bestämda datum</a:t>
            </a:r>
          </a:p>
        </p:txBody>
      </p:sp>
    </p:spTree>
    <p:extLst>
      <p:ext uri="{BB962C8B-B14F-4D97-AF65-F5344CB8AC3E}">
        <p14:creationId xmlns:p14="http://schemas.microsoft.com/office/powerpoint/2010/main" val="37125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5295D1-DF17-A08C-ED13-567ED251A0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 nya höjder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6AC9B2A-2208-08B1-D207-3F98599DC2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5611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sv-S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2879016-79CB-BAF7-0E7D-1130AC427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BCB9E9-567C-DDB4-E19E-5F1B6BE7A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Lärande – kunskapsutveckling</a:t>
            </a:r>
          </a:p>
          <a:p>
            <a:pPr marL="0" indent="0">
              <a:buNone/>
            </a:pPr>
            <a:r>
              <a:rPr lang="sv-S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Skolportalen - lov, ledighet &amp; sjukfrånvaro | Älmhults kommun (almhult.se)</a:t>
            </a:r>
            <a:endParaRPr lang="sv-SE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sv-S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</a:t>
            </a:r>
            <a:r>
              <a:rPr lang="sv-S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frånvaro</a:t>
            </a:r>
          </a:p>
        </p:txBody>
      </p:sp>
    </p:spTree>
    <p:extLst>
      <p:ext uri="{BB962C8B-B14F-4D97-AF65-F5344CB8AC3E}">
        <p14:creationId xmlns:p14="http://schemas.microsoft.com/office/powerpoint/2010/main" val="1683242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A56BAF-AD41-8494-DD78-4AB5495CA1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3520" y="1272800"/>
            <a:ext cx="6544620" cy="4312402"/>
          </a:xfrm>
        </p:spPr>
        <p:txBody>
          <a:bodyPr anchor="ctr">
            <a:normAutofit/>
          </a:bodyPr>
          <a:lstStyle/>
          <a:p>
            <a:pPr algn="l"/>
            <a:r>
              <a:rPr lang="sv-SE" sz="6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Läxhjälp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5712505-1C3F-5E2F-E464-99ECE30F2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5736" y="1272800"/>
            <a:ext cx="4369012" cy="431240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sv-S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Måndagar kl. 14.00-15.00</a:t>
            </a:r>
          </a:p>
        </p:txBody>
      </p:sp>
    </p:spTree>
    <p:extLst>
      <p:ext uri="{BB962C8B-B14F-4D97-AF65-F5344CB8AC3E}">
        <p14:creationId xmlns:p14="http://schemas.microsoft.com/office/powerpoint/2010/main" val="39574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sv-S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3CA2233-515D-F901-0667-32D123F28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Klassfrågor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701B48-F293-9544-5FF8-50AF44E51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311686"/>
            <a:ext cx="7245103" cy="3446932"/>
          </a:xfrm>
        </p:spPr>
        <p:txBody>
          <a:bodyPr>
            <a:normAutofit fontScale="92500" lnSpcReduction="20000"/>
          </a:bodyPr>
          <a:lstStyle/>
          <a:p>
            <a:r>
              <a:rPr lang="sv-S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Underbara</a:t>
            </a:r>
          </a:p>
          <a:p>
            <a:r>
              <a:rPr lang="sv-S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Bloggen </a:t>
            </a:r>
            <a:r>
              <a:rPr lang="sv-SE" sz="3200" dirty="0" err="1">
                <a:hlinkClick r:id="rId3"/>
              </a:rPr>
              <a:t>Svennarps</a:t>
            </a:r>
            <a:r>
              <a:rPr lang="sv-SE" sz="3200" dirty="0">
                <a:hlinkClick r:id="rId3"/>
              </a:rPr>
              <a:t> klass | En till Vi Bloggar! Webbplatser webbplats</a:t>
            </a:r>
            <a:endParaRPr lang="sv-SE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Läsläxan</a:t>
            </a:r>
          </a:p>
          <a:p>
            <a:r>
              <a:rPr lang="sv-S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www.exam.net</a:t>
            </a:r>
            <a:endParaRPr lang="sv-SE" sz="3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Klassresa/Klassföräldrar</a:t>
            </a:r>
          </a:p>
          <a:p>
            <a:r>
              <a:rPr lang="sv-SE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182303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67</TotalTime>
  <Words>90</Words>
  <Application>Microsoft Office PowerPoint</Application>
  <PresentationFormat>Bredbild</PresentationFormat>
  <Paragraphs>24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Century Gothic</vt:lpstr>
      <vt:lpstr>Garamond</vt:lpstr>
      <vt:lpstr>Times New Roman</vt:lpstr>
      <vt:lpstr>Savon</vt:lpstr>
      <vt:lpstr>Föräldramöte 6A</vt:lpstr>
      <vt:lpstr>Schema</vt:lpstr>
      <vt:lpstr>Betyg</vt:lpstr>
      <vt:lpstr>Nationella prov</vt:lpstr>
      <vt:lpstr>Mot nya höjder</vt:lpstr>
      <vt:lpstr>IST </vt:lpstr>
      <vt:lpstr> Läxhjälp</vt:lpstr>
      <vt:lpstr>Klassfrågor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5A</dc:title>
  <dc:creator>Linda Svennarp</dc:creator>
  <cp:lastModifiedBy>Linda Svennarp</cp:lastModifiedBy>
  <cp:revision>6</cp:revision>
  <dcterms:created xsi:type="dcterms:W3CDTF">2023-09-01T06:07:02Z</dcterms:created>
  <dcterms:modified xsi:type="dcterms:W3CDTF">2024-09-02T13:25:50Z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9e35c1d-0544-4444-bb99-5d9e66b4d885_Enabled">
    <vt:lpwstr>true</vt:lpwstr>
  </property>
  <property fmtid="{D5CDD505-2E9C-101B-9397-08002B2CF9AE}" pid="3" name="MSIP_Label_a9e35c1d-0544-4444-bb99-5d9e66b4d885_SetDate">
    <vt:lpwstr>2023-09-01T06:07:05Z</vt:lpwstr>
  </property>
  <property fmtid="{D5CDD505-2E9C-101B-9397-08002B2CF9AE}" pid="4" name="MSIP_Label_a9e35c1d-0544-4444-bb99-5d9e66b4d885_Method">
    <vt:lpwstr>Standard</vt:lpwstr>
  </property>
  <property fmtid="{D5CDD505-2E9C-101B-9397-08002B2CF9AE}" pid="5" name="MSIP_Label_a9e35c1d-0544-4444-bb99-5d9e66b4d885_Name">
    <vt:lpwstr>a9e35c1d-0544-4444-bb99-5d9e66b4d885</vt:lpwstr>
  </property>
  <property fmtid="{D5CDD505-2E9C-101B-9397-08002B2CF9AE}" pid="6" name="MSIP_Label_a9e35c1d-0544-4444-bb99-5d9e66b4d885_SiteId">
    <vt:lpwstr>f4c06ba7-7fa7-490d-a30d-edbf07b388ca</vt:lpwstr>
  </property>
  <property fmtid="{D5CDD505-2E9C-101B-9397-08002B2CF9AE}" pid="7" name="MSIP_Label_a9e35c1d-0544-4444-bb99-5d9e66b4d885_ActionId">
    <vt:lpwstr>0420889b-4a63-413e-af6b-6086faaa2327</vt:lpwstr>
  </property>
  <property fmtid="{D5CDD505-2E9C-101B-9397-08002B2CF9AE}" pid="8" name="MSIP_Label_a9e35c1d-0544-4444-bb99-5d9e66b4d885_ContentBits">
    <vt:lpwstr>0</vt:lpwstr>
  </property>
</Properties>
</file>